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9"/>
  </p:notesMasterIdLst>
  <p:handoutMasterIdLst>
    <p:handoutMasterId r:id="rId6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heme" Target="theme/theme1.xml"/><Relationship Id="rId64"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notesMaster" Target="notesMasters/notesMaster1.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handoutMaster" Target="handoutMasters/handoutMaster1.xml"/><Relationship Id="rId61" Type="http://schemas.openxmlformats.org/officeDocument/2006/relationships/presProps" Target="presProps.xml"/><Relationship Id="rId62" Type="http://schemas.openxmlformats.org/officeDocument/2006/relationships/viewProps" Target="viewProp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0.xml"/><Relationship Id="rId3" Type="http://schemas.openxmlformats.org/officeDocument/2006/relationships/hyperlink" Target="https://docs.chef.io/cookbook_versions.html"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emver.org/"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15363</TotalTime>
  <Words>4696</Words>
  <Application>Microsoft Macintosh PowerPoint</Application>
  <PresentationFormat>Custom</PresentationFormat>
  <Paragraphs>698</Paragraphs>
  <Slides>53</Slides>
  <Notes>53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53</vt:i4>
      </vt:variant>
    </vt:vector>
  </HeadingPairs>
  <TitlesOfParts>
    <vt:vector size="58"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Lab: Test the Workstation's Default Recipe</vt:lpstr>
      <vt:lpstr>Lab: Apply the Workstation's Default Recipe</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1962</cp:revision>
  <cp:lastPrinted>2015-02-07T23:49:10Z</cp:lastPrinted>
  <dcterms:created xsi:type="dcterms:W3CDTF">2012-09-13T17:36:07Z</dcterms:created>
  <dcterms:modified xsi:type="dcterms:W3CDTF">2016-02-22T21:52:00Z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